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60" r:id="rId3"/>
    <p:sldId id="258" r:id="rId4"/>
    <p:sldId id="261" r:id="rId5"/>
    <p:sldId id="257" r:id="rId6"/>
  </p:sldIdLst>
  <p:sldSz cx="43811825" cy="24696738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779" userDrawn="1">
          <p15:clr>
            <a:srgbClr val="A4A3A4"/>
          </p15:clr>
        </p15:guide>
        <p15:guide id="2" pos="1379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375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90" autoAdjust="0"/>
    <p:restoredTop sz="94660"/>
  </p:normalViewPr>
  <p:slideViewPr>
    <p:cSldViewPr snapToGrid="0">
      <p:cViewPr varScale="1">
        <p:scale>
          <a:sx n="35" d="100"/>
          <a:sy n="35" d="100"/>
        </p:scale>
        <p:origin x="246" y="288"/>
      </p:cViewPr>
      <p:guideLst>
        <p:guide orient="horz" pos="7779"/>
        <p:guide pos="1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6478" y="4041806"/>
            <a:ext cx="32858869" cy="8598124"/>
          </a:xfrm>
        </p:spPr>
        <p:txBody>
          <a:bodyPr anchor="b"/>
          <a:lstStyle>
            <a:lvl1pPr algn="ctr">
              <a:defRPr sz="2156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76478" y="12971506"/>
            <a:ext cx="32858869" cy="5962660"/>
          </a:xfrm>
        </p:spPr>
        <p:txBody>
          <a:bodyPr/>
          <a:lstStyle>
            <a:lvl1pPr marL="0" indent="0" algn="ctr">
              <a:buNone/>
              <a:defRPr sz="8624"/>
            </a:lvl1pPr>
            <a:lvl2pPr marL="1642948" indent="0" algn="ctr">
              <a:buNone/>
              <a:defRPr sz="7187"/>
            </a:lvl2pPr>
            <a:lvl3pPr marL="3285896" indent="0" algn="ctr">
              <a:buNone/>
              <a:defRPr sz="6468"/>
            </a:lvl3pPr>
            <a:lvl4pPr marL="4928845" indent="0" algn="ctr">
              <a:buNone/>
              <a:defRPr sz="5750"/>
            </a:lvl4pPr>
            <a:lvl5pPr marL="6571793" indent="0" algn="ctr">
              <a:buNone/>
              <a:defRPr sz="5750"/>
            </a:lvl5pPr>
            <a:lvl6pPr marL="8214741" indent="0" algn="ctr">
              <a:buNone/>
              <a:defRPr sz="5750"/>
            </a:lvl6pPr>
            <a:lvl7pPr marL="9857689" indent="0" algn="ctr">
              <a:buNone/>
              <a:defRPr sz="5750"/>
            </a:lvl7pPr>
            <a:lvl8pPr marL="11500637" indent="0" algn="ctr">
              <a:buNone/>
              <a:defRPr sz="5750"/>
            </a:lvl8pPr>
            <a:lvl9pPr marL="13143586" indent="0" algn="ctr">
              <a:buNone/>
              <a:defRPr sz="575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555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388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352837" y="1314873"/>
            <a:ext cx="9446925" cy="209293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2063" y="1314873"/>
            <a:ext cx="27793126" cy="209293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034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0131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9244" y="6157038"/>
            <a:ext cx="37787699" cy="10273155"/>
          </a:xfrm>
        </p:spPr>
        <p:txBody>
          <a:bodyPr anchor="b"/>
          <a:lstStyle>
            <a:lvl1pPr>
              <a:defRPr sz="2156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89244" y="16527381"/>
            <a:ext cx="37787699" cy="5402410"/>
          </a:xfrm>
        </p:spPr>
        <p:txBody>
          <a:bodyPr/>
          <a:lstStyle>
            <a:lvl1pPr marL="0" indent="0">
              <a:buNone/>
              <a:defRPr sz="8624">
                <a:solidFill>
                  <a:schemeClr val="tx1">
                    <a:tint val="75000"/>
                  </a:schemeClr>
                </a:solidFill>
              </a:defRPr>
            </a:lvl1pPr>
            <a:lvl2pPr marL="1642948" indent="0">
              <a:buNone/>
              <a:defRPr sz="7187">
                <a:solidFill>
                  <a:schemeClr val="tx1">
                    <a:tint val="75000"/>
                  </a:schemeClr>
                </a:solidFill>
              </a:defRPr>
            </a:lvl2pPr>
            <a:lvl3pPr marL="3285896" indent="0">
              <a:buNone/>
              <a:defRPr sz="6468">
                <a:solidFill>
                  <a:schemeClr val="tx1">
                    <a:tint val="75000"/>
                  </a:schemeClr>
                </a:solidFill>
              </a:defRPr>
            </a:lvl3pPr>
            <a:lvl4pPr marL="4928845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4pPr>
            <a:lvl5pPr marL="6571793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5pPr>
            <a:lvl6pPr marL="8214741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6pPr>
            <a:lvl7pPr marL="9857689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7pPr>
            <a:lvl8pPr marL="11500637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8pPr>
            <a:lvl9pPr marL="13143586" indent="0">
              <a:buNone/>
              <a:defRPr sz="57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4726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2063" y="6574363"/>
            <a:ext cx="18620026" cy="1566985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179736" y="6574363"/>
            <a:ext cx="18620026" cy="1566985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6123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769" y="1314874"/>
            <a:ext cx="37787699" cy="477356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771" y="6054133"/>
            <a:ext cx="18534454" cy="2967037"/>
          </a:xfrm>
        </p:spPr>
        <p:txBody>
          <a:bodyPr anchor="b"/>
          <a:lstStyle>
            <a:lvl1pPr marL="0" indent="0">
              <a:buNone/>
              <a:defRPr sz="8624" b="1"/>
            </a:lvl1pPr>
            <a:lvl2pPr marL="1642948" indent="0">
              <a:buNone/>
              <a:defRPr sz="7187" b="1"/>
            </a:lvl2pPr>
            <a:lvl3pPr marL="3285896" indent="0">
              <a:buNone/>
              <a:defRPr sz="6468" b="1"/>
            </a:lvl3pPr>
            <a:lvl4pPr marL="4928845" indent="0">
              <a:buNone/>
              <a:defRPr sz="5750" b="1"/>
            </a:lvl4pPr>
            <a:lvl5pPr marL="6571793" indent="0">
              <a:buNone/>
              <a:defRPr sz="5750" b="1"/>
            </a:lvl5pPr>
            <a:lvl6pPr marL="8214741" indent="0">
              <a:buNone/>
              <a:defRPr sz="5750" b="1"/>
            </a:lvl6pPr>
            <a:lvl7pPr marL="9857689" indent="0">
              <a:buNone/>
              <a:defRPr sz="5750" b="1"/>
            </a:lvl7pPr>
            <a:lvl8pPr marL="11500637" indent="0">
              <a:buNone/>
              <a:defRPr sz="5750" b="1"/>
            </a:lvl8pPr>
            <a:lvl9pPr marL="13143586" indent="0">
              <a:buNone/>
              <a:defRPr sz="575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17771" y="9021169"/>
            <a:ext cx="18534454" cy="132687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179736" y="6054133"/>
            <a:ext cx="18625732" cy="2967037"/>
          </a:xfrm>
        </p:spPr>
        <p:txBody>
          <a:bodyPr anchor="b"/>
          <a:lstStyle>
            <a:lvl1pPr marL="0" indent="0">
              <a:buNone/>
              <a:defRPr sz="8624" b="1"/>
            </a:lvl1pPr>
            <a:lvl2pPr marL="1642948" indent="0">
              <a:buNone/>
              <a:defRPr sz="7187" b="1"/>
            </a:lvl2pPr>
            <a:lvl3pPr marL="3285896" indent="0">
              <a:buNone/>
              <a:defRPr sz="6468" b="1"/>
            </a:lvl3pPr>
            <a:lvl4pPr marL="4928845" indent="0">
              <a:buNone/>
              <a:defRPr sz="5750" b="1"/>
            </a:lvl4pPr>
            <a:lvl5pPr marL="6571793" indent="0">
              <a:buNone/>
              <a:defRPr sz="5750" b="1"/>
            </a:lvl5pPr>
            <a:lvl6pPr marL="8214741" indent="0">
              <a:buNone/>
              <a:defRPr sz="5750" b="1"/>
            </a:lvl6pPr>
            <a:lvl7pPr marL="9857689" indent="0">
              <a:buNone/>
              <a:defRPr sz="5750" b="1"/>
            </a:lvl7pPr>
            <a:lvl8pPr marL="11500637" indent="0">
              <a:buNone/>
              <a:defRPr sz="5750" b="1"/>
            </a:lvl8pPr>
            <a:lvl9pPr marL="13143586" indent="0">
              <a:buNone/>
              <a:defRPr sz="575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179736" y="9021169"/>
            <a:ext cx="18625732" cy="132687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160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7802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5287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771" y="1646449"/>
            <a:ext cx="14130453" cy="5762572"/>
          </a:xfrm>
        </p:spPr>
        <p:txBody>
          <a:bodyPr anchor="b"/>
          <a:lstStyle>
            <a:lvl1pPr>
              <a:defRPr sz="1149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5732" y="3555875"/>
            <a:ext cx="22179736" cy="17550691"/>
          </a:xfrm>
        </p:spPr>
        <p:txBody>
          <a:bodyPr/>
          <a:lstStyle>
            <a:lvl1pPr>
              <a:defRPr sz="11499"/>
            </a:lvl1pPr>
            <a:lvl2pPr>
              <a:defRPr sz="10062"/>
            </a:lvl2pPr>
            <a:lvl3pPr>
              <a:defRPr sz="8624"/>
            </a:lvl3pPr>
            <a:lvl4pPr>
              <a:defRPr sz="7187"/>
            </a:lvl4pPr>
            <a:lvl5pPr>
              <a:defRPr sz="7187"/>
            </a:lvl5pPr>
            <a:lvl6pPr>
              <a:defRPr sz="7187"/>
            </a:lvl6pPr>
            <a:lvl7pPr>
              <a:defRPr sz="7187"/>
            </a:lvl7pPr>
            <a:lvl8pPr>
              <a:defRPr sz="7187"/>
            </a:lvl8pPr>
            <a:lvl9pPr>
              <a:defRPr sz="718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771" y="7409021"/>
            <a:ext cx="14130453" cy="13726129"/>
          </a:xfrm>
        </p:spPr>
        <p:txBody>
          <a:bodyPr/>
          <a:lstStyle>
            <a:lvl1pPr marL="0" indent="0">
              <a:buNone/>
              <a:defRPr sz="5750"/>
            </a:lvl1pPr>
            <a:lvl2pPr marL="1642948" indent="0">
              <a:buNone/>
              <a:defRPr sz="5031"/>
            </a:lvl2pPr>
            <a:lvl3pPr marL="3285896" indent="0">
              <a:buNone/>
              <a:defRPr sz="4312"/>
            </a:lvl3pPr>
            <a:lvl4pPr marL="4928845" indent="0">
              <a:buNone/>
              <a:defRPr sz="3594"/>
            </a:lvl4pPr>
            <a:lvl5pPr marL="6571793" indent="0">
              <a:buNone/>
              <a:defRPr sz="3594"/>
            </a:lvl5pPr>
            <a:lvl6pPr marL="8214741" indent="0">
              <a:buNone/>
              <a:defRPr sz="3594"/>
            </a:lvl6pPr>
            <a:lvl7pPr marL="9857689" indent="0">
              <a:buNone/>
              <a:defRPr sz="3594"/>
            </a:lvl7pPr>
            <a:lvl8pPr marL="11500637" indent="0">
              <a:buNone/>
              <a:defRPr sz="3594"/>
            </a:lvl8pPr>
            <a:lvl9pPr marL="13143586" indent="0">
              <a:buNone/>
              <a:defRPr sz="359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907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771" y="1646449"/>
            <a:ext cx="14130453" cy="5762572"/>
          </a:xfrm>
        </p:spPr>
        <p:txBody>
          <a:bodyPr anchor="b"/>
          <a:lstStyle>
            <a:lvl1pPr>
              <a:defRPr sz="1149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25732" y="3555875"/>
            <a:ext cx="22179736" cy="17550691"/>
          </a:xfrm>
        </p:spPr>
        <p:txBody>
          <a:bodyPr anchor="t"/>
          <a:lstStyle>
            <a:lvl1pPr marL="0" indent="0">
              <a:buNone/>
              <a:defRPr sz="11499"/>
            </a:lvl1pPr>
            <a:lvl2pPr marL="1642948" indent="0">
              <a:buNone/>
              <a:defRPr sz="10062"/>
            </a:lvl2pPr>
            <a:lvl3pPr marL="3285896" indent="0">
              <a:buNone/>
              <a:defRPr sz="8624"/>
            </a:lvl3pPr>
            <a:lvl4pPr marL="4928845" indent="0">
              <a:buNone/>
              <a:defRPr sz="7187"/>
            </a:lvl4pPr>
            <a:lvl5pPr marL="6571793" indent="0">
              <a:buNone/>
              <a:defRPr sz="7187"/>
            </a:lvl5pPr>
            <a:lvl6pPr marL="8214741" indent="0">
              <a:buNone/>
              <a:defRPr sz="7187"/>
            </a:lvl6pPr>
            <a:lvl7pPr marL="9857689" indent="0">
              <a:buNone/>
              <a:defRPr sz="7187"/>
            </a:lvl7pPr>
            <a:lvl8pPr marL="11500637" indent="0">
              <a:buNone/>
              <a:defRPr sz="7187"/>
            </a:lvl8pPr>
            <a:lvl9pPr marL="13143586" indent="0">
              <a:buNone/>
              <a:defRPr sz="718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771" y="7409021"/>
            <a:ext cx="14130453" cy="13726129"/>
          </a:xfrm>
        </p:spPr>
        <p:txBody>
          <a:bodyPr/>
          <a:lstStyle>
            <a:lvl1pPr marL="0" indent="0">
              <a:buNone/>
              <a:defRPr sz="5750"/>
            </a:lvl1pPr>
            <a:lvl2pPr marL="1642948" indent="0">
              <a:buNone/>
              <a:defRPr sz="5031"/>
            </a:lvl2pPr>
            <a:lvl3pPr marL="3285896" indent="0">
              <a:buNone/>
              <a:defRPr sz="4312"/>
            </a:lvl3pPr>
            <a:lvl4pPr marL="4928845" indent="0">
              <a:buNone/>
              <a:defRPr sz="3594"/>
            </a:lvl4pPr>
            <a:lvl5pPr marL="6571793" indent="0">
              <a:buNone/>
              <a:defRPr sz="3594"/>
            </a:lvl5pPr>
            <a:lvl6pPr marL="8214741" indent="0">
              <a:buNone/>
              <a:defRPr sz="3594"/>
            </a:lvl6pPr>
            <a:lvl7pPr marL="9857689" indent="0">
              <a:buNone/>
              <a:defRPr sz="3594"/>
            </a:lvl7pPr>
            <a:lvl8pPr marL="11500637" indent="0">
              <a:buNone/>
              <a:defRPr sz="3594"/>
            </a:lvl8pPr>
            <a:lvl9pPr marL="13143586" indent="0">
              <a:buNone/>
              <a:defRPr sz="359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868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2063" y="1314874"/>
            <a:ext cx="37787699" cy="4773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2063" y="6574363"/>
            <a:ext cx="37787699" cy="15669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2063" y="22890219"/>
            <a:ext cx="9857661" cy="131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D4058-D654-4576-A960-C1F11C3D2959}" type="datetimeFigureOut">
              <a:rPr lang="es-EC" smtClean="0"/>
              <a:t>8/9/2023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2667" y="22890219"/>
            <a:ext cx="14786491" cy="131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42101" y="22890219"/>
            <a:ext cx="9857661" cy="131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C3E99-9211-4E1D-B69F-7C805077D63D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040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285896" rtl="0" eaLnBrk="1" latinLnBrk="0" hangingPunct="1">
        <a:lnSpc>
          <a:spcPct val="90000"/>
        </a:lnSpc>
        <a:spcBef>
          <a:spcPct val="0"/>
        </a:spcBef>
        <a:buNone/>
        <a:defRPr sz="15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1474" indent="-821474" algn="l" defTabSz="3285896" rtl="0" eaLnBrk="1" latinLnBrk="0" hangingPunct="1">
        <a:lnSpc>
          <a:spcPct val="90000"/>
        </a:lnSpc>
        <a:spcBef>
          <a:spcPts val="3594"/>
        </a:spcBef>
        <a:buFont typeface="Arial" panose="020B0604020202020204" pitchFamily="34" charset="0"/>
        <a:buChar char="•"/>
        <a:defRPr sz="10062" kern="1200">
          <a:solidFill>
            <a:schemeClr val="tx1"/>
          </a:solidFill>
          <a:latin typeface="+mn-lt"/>
          <a:ea typeface="+mn-ea"/>
          <a:cs typeface="+mn-cs"/>
        </a:defRPr>
      </a:lvl1pPr>
      <a:lvl2pPr marL="2464422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8624" kern="1200">
          <a:solidFill>
            <a:schemeClr val="tx1"/>
          </a:solidFill>
          <a:latin typeface="+mn-lt"/>
          <a:ea typeface="+mn-ea"/>
          <a:cs typeface="+mn-cs"/>
        </a:defRPr>
      </a:lvl2pPr>
      <a:lvl3pPr marL="4107371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7187" kern="1200">
          <a:solidFill>
            <a:schemeClr val="tx1"/>
          </a:solidFill>
          <a:latin typeface="+mn-lt"/>
          <a:ea typeface="+mn-ea"/>
          <a:cs typeface="+mn-cs"/>
        </a:defRPr>
      </a:lvl3pPr>
      <a:lvl4pPr marL="5750319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4pPr>
      <a:lvl5pPr marL="7393267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5pPr>
      <a:lvl6pPr marL="9036215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6pPr>
      <a:lvl7pPr marL="10679163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7pPr>
      <a:lvl8pPr marL="12322112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8pPr>
      <a:lvl9pPr marL="13965060" indent="-821474" algn="l" defTabSz="3285896" rtl="0" eaLnBrk="1" latinLnBrk="0" hangingPunct="1">
        <a:lnSpc>
          <a:spcPct val="90000"/>
        </a:lnSpc>
        <a:spcBef>
          <a:spcPts val="1797"/>
        </a:spcBef>
        <a:buFont typeface="Arial" panose="020B0604020202020204" pitchFamily="34" charset="0"/>
        <a:buChar char="•"/>
        <a:defRPr sz="64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1pPr>
      <a:lvl2pPr marL="1642948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2pPr>
      <a:lvl3pPr marL="3285896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3pPr>
      <a:lvl4pPr marL="4928845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4pPr>
      <a:lvl5pPr marL="6571793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5pPr>
      <a:lvl6pPr marL="8214741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6pPr>
      <a:lvl7pPr marL="9857689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7pPr>
      <a:lvl8pPr marL="11500637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8pPr>
      <a:lvl9pPr marL="13143586" algn="l" defTabSz="3285896" rtl="0" eaLnBrk="1" latinLnBrk="0" hangingPunct="1">
        <a:defRPr sz="64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681316-3F7F-4D2C-99C2-C0E3523A0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742" y="775014"/>
            <a:ext cx="5431257" cy="275195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7E77E2C-DBEF-40C1-B427-98DA37E24ECE}"/>
              </a:ext>
            </a:extLst>
          </p:cNvPr>
          <p:cNvSpPr/>
          <p:nvPr/>
        </p:nvSpPr>
        <p:spPr>
          <a:xfrm>
            <a:off x="769350" y="5795194"/>
            <a:ext cx="40378649" cy="19348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" marR="30480" lvl="0" indent="1905" defTabSz="914400">
              <a:spcBef>
                <a:spcPts val="195"/>
              </a:spcBef>
            </a:pP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ASQua</a:t>
            </a:r>
            <a:r>
              <a:rPr lang="en-US" sz="9600" kern="0" spc="1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plans</a:t>
            </a:r>
            <a:r>
              <a:rPr lang="en-US" sz="9600" kern="0" spc="-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to</a:t>
            </a:r>
            <a:r>
              <a:rPr lang="en-US" sz="9600" kern="0" spc="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conduct</a:t>
            </a:r>
            <a:r>
              <a:rPr lang="en-US" sz="9600" kern="0" spc="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a</a:t>
            </a:r>
            <a:r>
              <a:rPr lang="en-US" sz="9600" kern="0" spc="-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one-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hour</a:t>
            </a:r>
            <a:r>
              <a:rPr lang="en-US" sz="9600" kern="0" spc="-5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webinar</a:t>
            </a:r>
            <a:r>
              <a:rPr lang="en-US" sz="9600" kern="0" spc="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to</a:t>
            </a:r>
            <a:r>
              <a:rPr lang="en-US" sz="9600" kern="0" spc="-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commemorate</a:t>
            </a:r>
            <a:r>
              <a:rPr lang="en-US" sz="9600" kern="0" spc="-5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the</a:t>
            </a:r>
            <a:r>
              <a:rPr lang="en-US" sz="9600" kern="0" spc="-1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World</a:t>
            </a:r>
            <a:r>
              <a:rPr lang="en-US" sz="9600" kern="0" spc="-4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Patient</a:t>
            </a:r>
            <a:r>
              <a:rPr lang="en-US" sz="9600" kern="0" spc="-2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Safety</a:t>
            </a:r>
            <a:r>
              <a:rPr lang="en-US" sz="9600" kern="0" spc="2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Day </a:t>
            </a:r>
            <a:r>
              <a:rPr lang="en-US" sz="9600" kern="0" spc="-4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(WPSD)</a:t>
            </a:r>
            <a:r>
              <a:rPr lang="en-US" sz="9600" kern="0" spc="-3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on</a:t>
            </a:r>
            <a:r>
              <a:rPr lang="en-US" sz="9600" kern="0" spc="-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26</a:t>
            </a:r>
            <a:r>
              <a:rPr lang="en-US" sz="9600" kern="0" spc="-15" baseline="27777" dirty="0">
                <a:solidFill>
                  <a:srgbClr val="2D3334"/>
                </a:solidFill>
                <a:latin typeface="Californian FB" panose="0207040306080B030204" pitchFamily="18" charset="0"/>
                <a:cs typeface="Garamond"/>
              </a:rPr>
              <a:t>th</a:t>
            </a:r>
            <a:r>
              <a:rPr lang="en-US" sz="9600" kern="0" spc="104" baseline="27777" dirty="0">
                <a:solidFill>
                  <a:srgbClr val="2D3334"/>
                </a:solidFill>
                <a:latin typeface="Californian FB" panose="0207040306080B030204" pitchFamily="18" charset="0"/>
                <a:cs typeface="Garamond"/>
              </a:rPr>
              <a:t> </a:t>
            </a:r>
            <a:r>
              <a:rPr lang="en-US" sz="9600" kern="0" spc="-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September</a:t>
            </a:r>
            <a:r>
              <a:rPr lang="en-US" sz="9600" kern="0" spc="-3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7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2023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at</a:t>
            </a:r>
            <a:r>
              <a:rPr lang="en-US" sz="9600" kern="0" spc="-2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6:00pm</a:t>
            </a:r>
            <a:r>
              <a:rPr lang="en-US" sz="9600" kern="0" spc="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MYT.</a:t>
            </a:r>
            <a:r>
              <a:rPr lang="en-US" sz="9600" kern="0" spc="-3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We</a:t>
            </a:r>
            <a:r>
              <a:rPr lang="en-US" sz="9600" kern="0" spc="-7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encourage</a:t>
            </a:r>
            <a:r>
              <a:rPr lang="en-US" sz="9600" kern="0" spc="-7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you</a:t>
            </a:r>
            <a:r>
              <a:rPr lang="en-US" sz="9600" kern="0" spc="-2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to</a:t>
            </a:r>
            <a:r>
              <a:rPr lang="en-US" sz="9600" kern="0" spc="-3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share</a:t>
            </a:r>
            <a:r>
              <a:rPr lang="en-US" sz="9600" kern="0" spc="-5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your</a:t>
            </a:r>
            <a:r>
              <a:rPr lang="en-US" sz="9600" kern="0" spc="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achievements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and</a:t>
            </a:r>
            <a:r>
              <a:rPr lang="en-US" sz="9600" kern="0" spc="4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contribute</a:t>
            </a:r>
            <a:r>
              <a:rPr lang="en-US" sz="9600" kern="0" spc="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to</a:t>
            </a:r>
            <a:r>
              <a:rPr lang="en-US" sz="9600" kern="0" spc="-1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the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celebration</a:t>
            </a:r>
            <a:r>
              <a:rPr lang="en-US" sz="9600" kern="0" spc="-5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with</a:t>
            </a:r>
            <a:r>
              <a:rPr lang="en-US" sz="9600" kern="0" spc="4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4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your</a:t>
            </a:r>
            <a:r>
              <a:rPr lang="en-US" sz="9600" kern="0" spc="-5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work</a:t>
            </a:r>
            <a:r>
              <a:rPr lang="en-US" sz="9600" kern="0" spc="8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and</a:t>
            </a:r>
            <a:r>
              <a:rPr lang="en-US" sz="9600" kern="0" spc="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ideas</a:t>
            </a:r>
            <a:r>
              <a:rPr lang="en-US" sz="9600" kern="0" spc="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to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celebrate</a:t>
            </a:r>
            <a:r>
              <a:rPr lang="en-US" sz="9600" kern="0" spc="-4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together.</a:t>
            </a:r>
            <a:r>
              <a:rPr lang="en-US" sz="9600" kern="0" spc="-6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1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Please</a:t>
            </a:r>
            <a:r>
              <a:rPr lang="en-US" sz="9600" kern="0" spc="50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submit</a:t>
            </a:r>
            <a:r>
              <a:rPr lang="en-US" sz="9600" kern="0" spc="5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your</a:t>
            </a:r>
            <a:r>
              <a:rPr lang="en-US" sz="9600" kern="0" spc="9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spc="-2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poster</a:t>
            </a:r>
            <a:r>
              <a:rPr lang="en-US" sz="9600" kern="0" spc="7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in</a:t>
            </a:r>
            <a:r>
              <a:rPr lang="en-US" sz="9600" kern="0" spc="7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one</a:t>
            </a:r>
            <a:r>
              <a:rPr lang="en-US" sz="9600" kern="0" spc="8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or</a:t>
            </a:r>
            <a:r>
              <a:rPr lang="en-US" sz="9600" kern="0" spc="7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both</a:t>
            </a:r>
            <a:r>
              <a:rPr lang="en-US" sz="9600" kern="0" spc="7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of</a:t>
            </a:r>
            <a:r>
              <a:rPr lang="en-US" sz="9600" kern="0" spc="8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the</a:t>
            </a:r>
            <a:r>
              <a:rPr lang="en-US" sz="9600" kern="0" spc="7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</a:t>
            </a:r>
            <a:r>
              <a:rPr lang="en-US" sz="9600" kern="0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topics</a:t>
            </a:r>
            <a:r>
              <a:rPr lang="en-US" sz="9600" kern="0" spc="7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 below</a:t>
            </a:r>
            <a:r>
              <a:rPr lang="en-US" sz="9600" kern="0" spc="-25" dirty="0">
                <a:solidFill>
                  <a:srgbClr val="2D3334"/>
                </a:solidFill>
                <a:latin typeface="Californian FB" panose="0207040306080B030204" pitchFamily="18" charset="0"/>
                <a:cs typeface="Cambria"/>
              </a:rPr>
              <a:t>:-</a:t>
            </a:r>
          </a:p>
          <a:p>
            <a:pPr marL="38100" marR="30480" lvl="0" indent="1905" defTabSz="914400">
              <a:spcBef>
                <a:spcPts val="195"/>
              </a:spcBef>
            </a:pPr>
            <a:endParaRPr lang="en-US" sz="9600" kern="0" dirty="0">
              <a:solidFill>
                <a:sysClr val="windowText" lastClr="000000"/>
              </a:solidFill>
              <a:latin typeface="Californian FB" panose="0207040306080B030204" pitchFamily="18" charset="0"/>
              <a:cs typeface="Cambria"/>
            </a:endParaRPr>
          </a:p>
          <a:p>
            <a:pPr marL="38100" marR="186690" lvl="0" defTabSz="914400">
              <a:spcBef>
                <a:spcPts val="60"/>
              </a:spcBef>
            </a:pP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Topic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5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1: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Posters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on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3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Overcoming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Barriers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and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Promoting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Facilitators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on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Improving</a:t>
            </a:r>
            <a:r>
              <a:rPr lang="en-US" sz="9600" b="1" i="1" kern="0" spc="-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1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Patient </a:t>
            </a:r>
            <a:r>
              <a:rPr lang="en-US" sz="9600" b="1" i="1" kern="0" spc="-2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Engagement</a:t>
            </a:r>
            <a:r>
              <a:rPr lang="en-US" sz="9600" b="1" i="1" kern="0" spc="6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towards</a:t>
            </a:r>
            <a:r>
              <a:rPr lang="en-US" sz="9600" b="1" i="1" kern="0" spc="6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Patient</a:t>
            </a:r>
            <a:r>
              <a:rPr lang="en-US" sz="9600" b="1" i="1" kern="0" spc="6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1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Safety.</a:t>
            </a:r>
          </a:p>
          <a:p>
            <a:pPr marL="38100" marR="186690" lvl="0" defTabSz="914400">
              <a:spcBef>
                <a:spcPts val="60"/>
              </a:spcBef>
            </a:pPr>
            <a:endParaRPr lang="en-US" sz="9600" kern="0" dirty="0">
              <a:solidFill>
                <a:sysClr val="windowText" lastClr="000000"/>
              </a:solidFill>
              <a:latin typeface="Californian FB" panose="0207040306080B030204" pitchFamily="18" charset="0"/>
              <a:cs typeface="Times New Roman"/>
            </a:endParaRPr>
          </a:p>
          <a:p>
            <a:pPr marL="38100" marR="435609" lvl="0" defTabSz="914400"/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Topic</a:t>
            </a:r>
            <a:r>
              <a:rPr lang="en-US" sz="9600" b="1" i="1" kern="0" spc="-2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5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2:</a:t>
            </a:r>
            <a:r>
              <a:rPr lang="en-US" sz="9600" b="1" i="1" kern="0" spc="-2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Share</a:t>
            </a:r>
            <a:r>
              <a:rPr lang="en-US" sz="9600" b="1" i="1" kern="0" spc="-2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what</a:t>
            </a:r>
            <a:r>
              <a:rPr lang="en-US" sz="9600" b="1" i="1" kern="0" spc="-2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4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you</a:t>
            </a:r>
            <a:r>
              <a:rPr lang="en-US" sz="9600" b="1" i="1" kern="0" spc="-2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or</a:t>
            </a:r>
            <a:r>
              <a:rPr lang="en-US" sz="9600" b="1" i="1" kern="0" spc="-2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3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your</a:t>
            </a:r>
            <a:r>
              <a:rPr lang="en-US" sz="9600" b="1" i="1" kern="0" spc="-2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10" dirty="0" err="1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organisation</a:t>
            </a:r>
            <a:r>
              <a:rPr lang="en-US" sz="9600" b="1" i="1" kern="0" spc="-1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(s)</a:t>
            </a:r>
            <a:r>
              <a:rPr lang="en-US" sz="9600" b="1" i="1" kern="0" spc="-2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1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have</a:t>
            </a:r>
            <a:r>
              <a:rPr lang="en-US" sz="9600" b="1" i="1" kern="0" spc="-2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1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learned</a:t>
            </a:r>
            <a:r>
              <a:rPr lang="en-US" sz="9600" b="1" i="1" kern="0" spc="-2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1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through</a:t>
            </a:r>
            <a:r>
              <a:rPr lang="en-US" sz="9600" b="1" i="1" kern="0" spc="-2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the</a:t>
            </a:r>
            <a:r>
              <a:rPr lang="en-US" sz="9600" b="1" i="1" kern="0" spc="-2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3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course</a:t>
            </a:r>
            <a:r>
              <a:rPr lang="en-US" sz="9600" b="1" i="1" kern="0" spc="-2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of</a:t>
            </a:r>
            <a:r>
              <a:rPr lang="en-US" sz="9600" b="1" i="1" kern="0" spc="-2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your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project in</a:t>
            </a:r>
            <a:r>
              <a:rPr lang="en-US" sz="9600" b="1" i="1" kern="0" spc="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patient</a:t>
            </a:r>
            <a:r>
              <a:rPr lang="en-US" sz="9600" b="1" i="1" kern="0" spc="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and</a:t>
            </a:r>
            <a:r>
              <a:rPr lang="en-US" sz="9600" b="1" i="1" kern="0" spc="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family </a:t>
            </a:r>
            <a:r>
              <a:rPr lang="en-US" sz="9600" b="1" i="1" kern="0" spc="-2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engagement</a:t>
            </a:r>
            <a:r>
              <a:rPr lang="en-US" sz="9600" b="1" i="1" kern="0" spc="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by</a:t>
            </a:r>
            <a:r>
              <a:rPr lang="en-US" sz="9600" b="1" i="1" kern="0" spc="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presenting</a:t>
            </a:r>
            <a:r>
              <a:rPr lang="en-US" sz="9600" b="1" i="1" kern="0" spc="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the</a:t>
            </a:r>
            <a:r>
              <a:rPr lang="en-US" sz="9600" b="1" i="1" kern="0" spc="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results as</a:t>
            </a:r>
            <a:r>
              <a:rPr lang="en-US" sz="9600" b="1" i="1" kern="0" spc="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a</a:t>
            </a:r>
            <a:r>
              <a:rPr lang="en-US" sz="9600" b="1" i="1" kern="0" spc="5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 </a:t>
            </a:r>
            <a:r>
              <a:rPr lang="en-US" sz="9600" b="1" i="1" kern="0" spc="-10" dirty="0">
                <a:solidFill>
                  <a:srgbClr val="38AE8D"/>
                </a:solidFill>
                <a:latin typeface="Californian FB" panose="0207040306080B030204" pitchFamily="18" charset="0"/>
                <a:cs typeface="Times New Roman"/>
              </a:rPr>
              <a:t>poster.</a:t>
            </a:r>
          </a:p>
          <a:p>
            <a:pPr marL="38100" marR="435609" lvl="0" defTabSz="914400"/>
            <a:endParaRPr lang="en-US" sz="9600" kern="0" dirty="0">
              <a:solidFill>
                <a:sysClr val="windowText" lastClr="000000"/>
              </a:solidFill>
              <a:latin typeface="Californian FB" panose="0207040306080B030204" pitchFamily="18" charset="0"/>
              <a:cs typeface="Times New Roman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0A2EC6-0D5D-42A4-B9D0-93E7B3662A34}"/>
              </a:ext>
            </a:extLst>
          </p:cNvPr>
          <p:cNvSpPr/>
          <p:nvPr/>
        </p:nvSpPr>
        <p:spPr>
          <a:xfrm>
            <a:off x="769350" y="2248565"/>
            <a:ext cx="190535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0" b="1" i="1" spc="110" dirty="0">
                <a:solidFill>
                  <a:srgbClr val="002060"/>
                </a:solidFill>
                <a:latin typeface="Californian FB" panose="0207040306080B030204" pitchFamily="18" charset="0"/>
                <a:cs typeface="Times New Roman"/>
              </a:rPr>
              <a:t>Call for e-</a:t>
            </a:r>
            <a:r>
              <a:rPr lang="en-US" sz="15000" b="1" i="1" spc="95" dirty="0">
                <a:solidFill>
                  <a:srgbClr val="002060"/>
                </a:solidFill>
                <a:latin typeface="Californian FB" panose="0207040306080B030204" pitchFamily="18" charset="0"/>
                <a:cs typeface="Times New Roman"/>
              </a:rPr>
              <a:t>Posters</a:t>
            </a:r>
            <a:endParaRPr lang="en-US" sz="15000" dirty="0">
              <a:solidFill>
                <a:srgbClr val="002060"/>
              </a:solidFill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35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0D65-9F08-46D0-A327-BCBFF36C31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Topic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94FDB-47B4-468D-B069-D06DD6AA24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3765" y="12971506"/>
            <a:ext cx="37239065" cy="5962660"/>
          </a:xfrm>
        </p:spPr>
        <p:txBody>
          <a:bodyPr>
            <a:normAutofit/>
          </a:bodyPr>
          <a:lstStyle/>
          <a:p>
            <a:r>
              <a:rPr lang="en-US" sz="13000" dirty="0"/>
              <a:t>Promoting Patient Engagement Towards Patient Safety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81316-3F7F-4D2C-99C2-C0E3523A0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8785" y="2447131"/>
            <a:ext cx="9414253" cy="477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78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7635936" y="26342"/>
            <a:ext cx="36129159" cy="4971144"/>
          </a:xfrm>
          <a:prstGeom prst="roundRect">
            <a:avLst/>
          </a:prstGeom>
          <a:solidFill>
            <a:srgbClr val="444375"/>
          </a:solidFill>
          <a:ln>
            <a:noFill/>
          </a:ln>
        </p:spPr>
        <p:txBody>
          <a:bodyPr lIns="3759" tIns="1880" rIns="3759" bIns="1880" anchor="ctr"/>
          <a:lstStyle>
            <a:defPPr>
              <a:defRPr kern="1200" smtId="4294967295"/>
            </a:defPPr>
          </a:lstStyle>
          <a:p>
            <a:pPr algn="ctr" defTabSz="85985">
              <a:lnSpc>
                <a:spcPct val="90000"/>
              </a:lnSpc>
            </a:pPr>
            <a:endParaRPr lang="en-US" sz="100" i="1"/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ED6517C9-4CD0-4A50-BF26-51815F462313}"/>
              </a:ext>
            </a:extLst>
          </p:cNvPr>
          <p:cNvSpPr txBox="1"/>
          <p:nvPr/>
        </p:nvSpPr>
        <p:spPr>
          <a:xfrm>
            <a:off x="7635936" y="452895"/>
            <a:ext cx="35349478" cy="19749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39869">
              <a:spcBef>
                <a:spcPct val="20000"/>
              </a:spcBef>
              <a:defRPr/>
            </a:pPr>
            <a:r>
              <a:rPr lang="en-US" sz="9580" dirty="0">
                <a:solidFill>
                  <a:schemeClr val="bg1"/>
                </a:solidFill>
                <a:latin typeface="Amaranth" panose="02000503050000020004" pitchFamily="2" charset="0"/>
              </a:rPr>
              <a:t>Replace This Text With Your Title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669DD4C4-3E32-483F-823F-1B7827D57E34}"/>
              </a:ext>
            </a:extLst>
          </p:cNvPr>
          <p:cNvSpPr txBox="1"/>
          <p:nvPr/>
        </p:nvSpPr>
        <p:spPr>
          <a:xfrm>
            <a:off x="15749791" y="2518586"/>
            <a:ext cx="19121765" cy="1625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800" dirty="0">
                <a:solidFill>
                  <a:schemeClr val="bg1"/>
                </a:solidFill>
                <a:latin typeface="Titillium Web" panose="00000500000000000000" pitchFamily="2" charset="0"/>
                <a:cs typeface="Arial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800" dirty="0">
                <a:solidFill>
                  <a:schemeClr val="bg1"/>
                </a:solidFill>
                <a:latin typeface="Titillium Web" panose="00000500000000000000" pitchFamily="2" charset="0"/>
                <a:cs typeface="Arial" pitchFamily="34" charset="0"/>
              </a:rPr>
              <a:t>Include University or Department Names if Needed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139645F-034C-42BE-8AB9-72C6F631EDAF}"/>
              </a:ext>
            </a:extLst>
          </p:cNvPr>
          <p:cNvSpPr txBox="1"/>
          <p:nvPr/>
        </p:nvSpPr>
        <p:spPr>
          <a:xfrm>
            <a:off x="18642011" y="5424041"/>
            <a:ext cx="13340447" cy="10773060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Facilitators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5CB29EE-F07E-48F7-AE4C-580A9B887230}"/>
              </a:ext>
            </a:extLst>
          </p:cNvPr>
          <p:cNvSpPr txBox="1"/>
          <p:nvPr/>
        </p:nvSpPr>
        <p:spPr>
          <a:xfrm>
            <a:off x="452267" y="5455880"/>
            <a:ext cx="6808152" cy="14057144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chemeClr val="accent1"/>
                </a:solidFill>
                <a:latin typeface="Amaranth" panose="02000503050000020004" pitchFamily="2" charset="0"/>
              </a:rPr>
              <a:t>Promoting  Patient Engagement </a:t>
            </a:r>
          </a:p>
          <a:p>
            <a:pPr algn="ctr" defTabSz="549980">
              <a:defRPr/>
            </a:pPr>
            <a:r>
              <a:rPr lang="en-US" sz="5389" b="1" dirty="0">
                <a:solidFill>
                  <a:schemeClr val="accent1"/>
                </a:solidFill>
                <a:latin typeface="Amaranth" panose="02000503050000020004" pitchFamily="2" charset="0"/>
              </a:rPr>
              <a:t>towards Patient Safety</a:t>
            </a: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.</a:t>
            </a:r>
          </a:p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Introduction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352A947-41D2-40BD-BA56-8A6A415CE3AB}"/>
              </a:ext>
            </a:extLst>
          </p:cNvPr>
          <p:cNvSpPr txBox="1"/>
          <p:nvPr/>
        </p:nvSpPr>
        <p:spPr>
          <a:xfrm>
            <a:off x="7635935" y="5455880"/>
            <a:ext cx="10558400" cy="10773060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Suggestions</a:t>
            </a:r>
          </a:p>
        </p:txBody>
      </p:sp>
      <p:sp>
        <p:nvSpPr>
          <p:cNvPr id="27" name="TextBox 45">
            <a:extLst>
              <a:ext uri="{FF2B5EF4-FFF2-40B4-BE49-F238E27FC236}">
                <a16:creationId xmlns:a16="http://schemas.microsoft.com/office/drawing/2014/main" id="{C3CBC1E0-0353-4406-93AA-AA837AD5BCA1}"/>
              </a:ext>
            </a:extLst>
          </p:cNvPr>
          <p:cNvSpPr txBox="1"/>
          <p:nvPr/>
        </p:nvSpPr>
        <p:spPr>
          <a:xfrm>
            <a:off x="7635936" y="16649008"/>
            <a:ext cx="10558399" cy="7409355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altLang="zh-TW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Barriers</a:t>
            </a:r>
            <a:endParaRPr lang="en-US" sz="5389" b="1" dirty="0">
              <a:solidFill>
                <a:srgbClr val="444375"/>
              </a:solidFill>
              <a:latin typeface="Amaranth" panose="02000503050000020004" pitchFamily="2" charset="0"/>
            </a:endParaRPr>
          </a:p>
        </p:txBody>
      </p:sp>
      <p:sp>
        <p:nvSpPr>
          <p:cNvPr id="32" name="TextBox 42">
            <a:extLst>
              <a:ext uri="{FF2B5EF4-FFF2-40B4-BE49-F238E27FC236}">
                <a16:creationId xmlns:a16="http://schemas.microsoft.com/office/drawing/2014/main" id="{A3F70CF3-98CF-4565-A010-12BEEC99D5B9}"/>
              </a:ext>
            </a:extLst>
          </p:cNvPr>
          <p:cNvSpPr txBox="1"/>
          <p:nvPr/>
        </p:nvSpPr>
        <p:spPr>
          <a:xfrm>
            <a:off x="32430133" y="17201152"/>
            <a:ext cx="10937276" cy="6857209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altLang="zh-TW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REFERENCES</a:t>
            </a:r>
            <a:endParaRPr lang="en-US" sz="5389" b="1" dirty="0">
              <a:solidFill>
                <a:srgbClr val="444375"/>
              </a:solidFill>
              <a:latin typeface="Amaranth" panose="02000503050000020004" pitchFamily="2" charset="0"/>
            </a:endParaRP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4B2C02E0-BC8F-4349-8F00-48FCA28A0F5A}"/>
              </a:ext>
            </a:extLst>
          </p:cNvPr>
          <p:cNvSpPr txBox="1"/>
          <p:nvPr/>
        </p:nvSpPr>
        <p:spPr>
          <a:xfrm>
            <a:off x="826014" y="1595256"/>
            <a:ext cx="6030238" cy="1846659"/>
          </a:xfrm>
          <a:prstGeom prst="rect">
            <a:avLst/>
          </a:prstGeom>
          <a:ln w="76200">
            <a:solidFill>
              <a:srgbClr val="444375"/>
            </a:solidFill>
          </a:ln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444375"/>
                </a:solidFill>
                <a:latin typeface="Titillium Web" panose="00000500000000000000" pitchFamily="2" charset="0"/>
                <a:cs typeface="Arial" pitchFamily="34" charset="0"/>
              </a:rPr>
              <a:t>Replace This Box With Your Organization’s High Resolution </a:t>
            </a:r>
            <a:r>
              <a:rPr lang="en-US" sz="4800" dirty="0">
                <a:solidFill>
                  <a:srgbClr val="444375"/>
                </a:solidFill>
                <a:latin typeface="Titillium Web" panose="00000500000000000000" pitchFamily="2" charset="0"/>
                <a:cs typeface="Arial" pitchFamily="34" charset="0"/>
              </a:rPr>
              <a:t>Logo</a:t>
            </a:r>
          </a:p>
        </p:txBody>
      </p:sp>
      <p:sp>
        <p:nvSpPr>
          <p:cNvPr id="36" name="TextBox 45">
            <a:extLst>
              <a:ext uri="{FF2B5EF4-FFF2-40B4-BE49-F238E27FC236}">
                <a16:creationId xmlns:a16="http://schemas.microsoft.com/office/drawing/2014/main" id="{A4DE30DD-456F-40C6-93C8-5637F39F3934}"/>
              </a:ext>
            </a:extLst>
          </p:cNvPr>
          <p:cNvSpPr txBox="1"/>
          <p:nvPr/>
        </p:nvSpPr>
        <p:spPr>
          <a:xfrm>
            <a:off x="452266" y="19876459"/>
            <a:ext cx="6808152" cy="4181905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CONTACT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&lt;Your Name&gt;</a:t>
            </a:r>
          </a:p>
          <a:p>
            <a:pPr defTabSz="549980">
              <a:defRPr/>
            </a:pPr>
            <a:r>
              <a:rPr lang="en-US" altLang="zh-TW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&lt;Organization Name&gt;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Email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Phone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Website</a:t>
            </a:r>
          </a:p>
        </p:txBody>
      </p:sp>
      <p:sp>
        <p:nvSpPr>
          <p:cNvPr id="37" name="TextBox 42">
            <a:extLst>
              <a:ext uri="{FF2B5EF4-FFF2-40B4-BE49-F238E27FC236}">
                <a16:creationId xmlns:a16="http://schemas.microsoft.com/office/drawing/2014/main" id="{F7BE5A45-0A64-4F87-90F4-C86D8A94B4FC}"/>
              </a:ext>
            </a:extLst>
          </p:cNvPr>
          <p:cNvSpPr txBox="1"/>
          <p:nvPr/>
        </p:nvSpPr>
        <p:spPr>
          <a:xfrm>
            <a:off x="32422281" y="5455880"/>
            <a:ext cx="10937277" cy="10773060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>
                <a:solidFill>
                  <a:srgbClr val="444375"/>
                </a:solidFill>
                <a:latin typeface="Amaranth" panose="02000503050000020004" pitchFamily="2" charset="0"/>
              </a:rPr>
              <a:t>Conclusion</a:t>
            </a:r>
            <a:endParaRPr lang="en-US" sz="5389" b="1" dirty="0">
              <a:solidFill>
                <a:srgbClr val="444375"/>
              </a:solidFill>
              <a:latin typeface="Amaranth" panose="02000503050000020004" pitchFamily="2" charset="0"/>
            </a:endParaRPr>
          </a:p>
        </p:txBody>
      </p:sp>
      <p:sp>
        <p:nvSpPr>
          <p:cNvPr id="38" name="TextBox 45">
            <a:extLst>
              <a:ext uri="{FF2B5EF4-FFF2-40B4-BE49-F238E27FC236}">
                <a16:creationId xmlns:a16="http://schemas.microsoft.com/office/drawing/2014/main" id="{B778F314-6AD0-411B-A105-89D18B53A250}"/>
              </a:ext>
            </a:extLst>
          </p:cNvPr>
          <p:cNvSpPr txBox="1"/>
          <p:nvPr/>
        </p:nvSpPr>
        <p:spPr>
          <a:xfrm>
            <a:off x="18642011" y="16649008"/>
            <a:ext cx="13340446" cy="7409354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Possible Outcomes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0D65-9F08-46D0-A327-BCBFF36C31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Topic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94FDB-47B4-468D-B069-D06DD6AA24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3000" dirty="0"/>
              <a:t>Completed Projects </a:t>
            </a:r>
          </a:p>
          <a:p>
            <a:r>
              <a:rPr lang="en-US" sz="13000" dirty="0"/>
              <a:t>on Engaging Patients for Patient Safety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81316-3F7F-4D2C-99C2-C0E3523A0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8785" y="2447131"/>
            <a:ext cx="9414253" cy="4770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42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7635936" y="26342"/>
            <a:ext cx="36129159" cy="4971144"/>
          </a:xfrm>
          <a:prstGeom prst="roundRect">
            <a:avLst/>
          </a:prstGeom>
          <a:solidFill>
            <a:srgbClr val="444375"/>
          </a:solidFill>
          <a:ln>
            <a:noFill/>
          </a:ln>
        </p:spPr>
        <p:txBody>
          <a:bodyPr lIns="3759" tIns="1880" rIns="3759" bIns="1880" anchor="ctr"/>
          <a:lstStyle>
            <a:defPPr>
              <a:defRPr kern="1200" smtId="4294967295"/>
            </a:defPPr>
          </a:lstStyle>
          <a:p>
            <a:pPr algn="ctr" defTabSz="85985">
              <a:lnSpc>
                <a:spcPct val="90000"/>
              </a:lnSpc>
            </a:pPr>
            <a:endParaRPr lang="en-US" sz="100" i="1"/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ED6517C9-4CD0-4A50-BF26-51815F462313}"/>
              </a:ext>
            </a:extLst>
          </p:cNvPr>
          <p:cNvSpPr txBox="1"/>
          <p:nvPr/>
        </p:nvSpPr>
        <p:spPr>
          <a:xfrm>
            <a:off x="7635936" y="452895"/>
            <a:ext cx="35349478" cy="19749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39869">
              <a:spcBef>
                <a:spcPct val="20000"/>
              </a:spcBef>
              <a:defRPr/>
            </a:pPr>
            <a:r>
              <a:rPr lang="en-US" sz="9580" dirty="0">
                <a:solidFill>
                  <a:schemeClr val="bg1"/>
                </a:solidFill>
                <a:latin typeface="Amaranth" panose="02000503050000020004" pitchFamily="2" charset="0"/>
              </a:rPr>
              <a:t>Replace This Text With Your Title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669DD4C4-3E32-483F-823F-1B7827D57E34}"/>
              </a:ext>
            </a:extLst>
          </p:cNvPr>
          <p:cNvSpPr txBox="1"/>
          <p:nvPr/>
        </p:nvSpPr>
        <p:spPr>
          <a:xfrm>
            <a:off x="15749791" y="2518586"/>
            <a:ext cx="19121765" cy="1625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800" dirty="0">
                <a:solidFill>
                  <a:schemeClr val="bg1"/>
                </a:solidFill>
                <a:latin typeface="Titillium Web" panose="00000500000000000000" pitchFamily="2" charset="0"/>
                <a:cs typeface="Arial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4800" dirty="0">
                <a:solidFill>
                  <a:schemeClr val="bg1"/>
                </a:solidFill>
                <a:latin typeface="Titillium Web" panose="00000500000000000000" pitchFamily="2" charset="0"/>
                <a:cs typeface="Arial" pitchFamily="34" charset="0"/>
              </a:rPr>
              <a:t>Include University or Department Names if Needed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9599B4-8963-4656-9671-666A59029923}"/>
              </a:ext>
            </a:extLst>
          </p:cNvPr>
          <p:cNvSpPr txBox="1"/>
          <p:nvPr/>
        </p:nvSpPr>
        <p:spPr>
          <a:xfrm>
            <a:off x="32422284" y="14067475"/>
            <a:ext cx="10937277" cy="5445549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CONCLUSIONS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139645F-034C-42BE-8AB9-72C6F631EDAF}"/>
              </a:ext>
            </a:extLst>
          </p:cNvPr>
          <p:cNvSpPr txBox="1"/>
          <p:nvPr/>
        </p:nvSpPr>
        <p:spPr>
          <a:xfrm>
            <a:off x="18642011" y="5424041"/>
            <a:ext cx="13340447" cy="10773060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RESULTS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5CB29EE-F07E-48F7-AE4C-580A9B887230}"/>
              </a:ext>
            </a:extLst>
          </p:cNvPr>
          <p:cNvSpPr txBox="1"/>
          <p:nvPr/>
        </p:nvSpPr>
        <p:spPr>
          <a:xfrm>
            <a:off x="452267" y="5455880"/>
            <a:ext cx="6808152" cy="14057144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ABSTRACT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352A947-41D2-40BD-BA56-8A6A415CE3AB}"/>
              </a:ext>
            </a:extLst>
          </p:cNvPr>
          <p:cNvSpPr txBox="1"/>
          <p:nvPr/>
        </p:nvSpPr>
        <p:spPr>
          <a:xfrm>
            <a:off x="7635935" y="5455880"/>
            <a:ext cx="10558400" cy="10773060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INTRODUCTION</a:t>
            </a:r>
          </a:p>
        </p:txBody>
      </p:sp>
      <p:sp>
        <p:nvSpPr>
          <p:cNvPr id="27" name="TextBox 45">
            <a:extLst>
              <a:ext uri="{FF2B5EF4-FFF2-40B4-BE49-F238E27FC236}">
                <a16:creationId xmlns:a16="http://schemas.microsoft.com/office/drawing/2014/main" id="{C3CBC1E0-0353-4406-93AA-AA837AD5BCA1}"/>
              </a:ext>
            </a:extLst>
          </p:cNvPr>
          <p:cNvSpPr txBox="1"/>
          <p:nvPr/>
        </p:nvSpPr>
        <p:spPr>
          <a:xfrm>
            <a:off x="7635936" y="16649008"/>
            <a:ext cx="10558399" cy="7409355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altLang="zh-TW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METHODS AND MATERIALS</a:t>
            </a:r>
            <a:endParaRPr lang="en-US" sz="5389" b="1" dirty="0">
              <a:solidFill>
                <a:srgbClr val="444375"/>
              </a:solidFill>
              <a:latin typeface="Amaranth" panose="02000503050000020004" pitchFamily="2" charset="0"/>
            </a:endParaRPr>
          </a:p>
        </p:txBody>
      </p:sp>
      <p:sp>
        <p:nvSpPr>
          <p:cNvPr id="32" name="TextBox 42">
            <a:extLst>
              <a:ext uri="{FF2B5EF4-FFF2-40B4-BE49-F238E27FC236}">
                <a16:creationId xmlns:a16="http://schemas.microsoft.com/office/drawing/2014/main" id="{A3F70CF3-98CF-4565-A010-12BEEC99D5B9}"/>
              </a:ext>
            </a:extLst>
          </p:cNvPr>
          <p:cNvSpPr txBox="1"/>
          <p:nvPr/>
        </p:nvSpPr>
        <p:spPr>
          <a:xfrm>
            <a:off x="32422283" y="19876459"/>
            <a:ext cx="10937276" cy="4181905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altLang="zh-TW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REFERENCES</a:t>
            </a:r>
            <a:endParaRPr lang="en-US" sz="5389" b="1" dirty="0">
              <a:solidFill>
                <a:srgbClr val="444375"/>
              </a:solidFill>
              <a:latin typeface="Amaranth" panose="02000503050000020004" pitchFamily="2" charset="0"/>
            </a:endParaRP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4B2C02E0-BC8F-4349-8F00-48FCA28A0F5A}"/>
              </a:ext>
            </a:extLst>
          </p:cNvPr>
          <p:cNvSpPr txBox="1"/>
          <p:nvPr/>
        </p:nvSpPr>
        <p:spPr>
          <a:xfrm>
            <a:off x="826014" y="1595256"/>
            <a:ext cx="6030238" cy="1846659"/>
          </a:xfrm>
          <a:prstGeom prst="rect">
            <a:avLst/>
          </a:prstGeom>
          <a:ln w="76200">
            <a:solidFill>
              <a:srgbClr val="444375"/>
            </a:solidFill>
          </a:ln>
        </p:spPr>
        <p:txBody>
          <a:bodyPr wrap="square"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444375"/>
                </a:solidFill>
                <a:latin typeface="Titillium Web" panose="00000500000000000000" pitchFamily="2" charset="0"/>
                <a:cs typeface="Arial" pitchFamily="34" charset="0"/>
              </a:rPr>
              <a:t>Replace This Box With Your Organization’s High Resolution </a:t>
            </a:r>
            <a:r>
              <a:rPr lang="en-US" sz="4800" dirty="0">
                <a:solidFill>
                  <a:srgbClr val="444375"/>
                </a:solidFill>
                <a:latin typeface="Titillium Web" panose="00000500000000000000" pitchFamily="2" charset="0"/>
                <a:cs typeface="Arial" pitchFamily="34" charset="0"/>
              </a:rPr>
              <a:t>Logo</a:t>
            </a:r>
          </a:p>
        </p:txBody>
      </p:sp>
      <p:sp>
        <p:nvSpPr>
          <p:cNvPr id="36" name="TextBox 45">
            <a:extLst>
              <a:ext uri="{FF2B5EF4-FFF2-40B4-BE49-F238E27FC236}">
                <a16:creationId xmlns:a16="http://schemas.microsoft.com/office/drawing/2014/main" id="{A4DE30DD-456F-40C6-93C8-5637F39F3934}"/>
              </a:ext>
            </a:extLst>
          </p:cNvPr>
          <p:cNvSpPr txBox="1"/>
          <p:nvPr/>
        </p:nvSpPr>
        <p:spPr>
          <a:xfrm>
            <a:off x="452266" y="19876459"/>
            <a:ext cx="6808152" cy="4181905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CONTACT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&lt;Your Name&gt;</a:t>
            </a:r>
          </a:p>
          <a:p>
            <a:pPr defTabSz="549980">
              <a:defRPr/>
            </a:pPr>
            <a:r>
              <a:rPr lang="en-US" altLang="zh-TW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&lt;Organization Name&gt;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Email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Phone</a:t>
            </a:r>
          </a:p>
          <a:p>
            <a:pPr defTabSz="549980">
              <a:defRPr/>
            </a:pPr>
            <a:r>
              <a:rPr lang="en-US" sz="3992" b="1" dirty="0">
                <a:solidFill>
                  <a:srgbClr val="444375"/>
                </a:solidFill>
                <a:latin typeface="Amaranth" panose="02000503050000020004" pitchFamily="2" charset="0"/>
              </a:rPr>
              <a:t>Website</a:t>
            </a:r>
          </a:p>
        </p:txBody>
      </p:sp>
      <p:sp>
        <p:nvSpPr>
          <p:cNvPr id="37" name="TextBox 42">
            <a:extLst>
              <a:ext uri="{FF2B5EF4-FFF2-40B4-BE49-F238E27FC236}">
                <a16:creationId xmlns:a16="http://schemas.microsoft.com/office/drawing/2014/main" id="{F7BE5A45-0A64-4F87-90F4-C86D8A94B4FC}"/>
              </a:ext>
            </a:extLst>
          </p:cNvPr>
          <p:cNvSpPr txBox="1"/>
          <p:nvPr/>
        </p:nvSpPr>
        <p:spPr>
          <a:xfrm>
            <a:off x="32422284" y="5455880"/>
            <a:ext cx="10937277" cy="8248162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DISCUSSION</a:t>
            </a:r>
          </a:p>
        </p:txBody>
      </p:sp>
      <p:sp>
        <p:nvSpPr>
          <p:cNvPr id="38" name="TextBox 45">
            <a:extLst>
              <a:ext uri="{FF2B5EF4-FFF2-40B4-BE49-F238E27FC236}">
                <a16:creationId xmlns:a16="http://schemas.microsoft.com/office/drawing/2014/main" id="{B778F314-6AD0-411B-A105-89D18B53A250}"/>
              </a:ext>
            </a:extLst>
          </p:cNvPr>
          <p:cNvSpPr txBox="1"/>
          <p:nvPr/>
        </p:nvSpPr>
        <p:spPr>
          <a:xfrm>
            <a:off x="18642011" y="16649008"/>
            <a:ext cx="13340446" cy="7409354"/>
          </a:xfrm>
          <a:prstGeom prst="rect">
            <a:avLst/>
          </a:prstGeom>
          <a:ln>
            <a:solidFill>
              <a:srgbClr val="444375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2078" rIns="32078" rtlCol="0">
            <a:noAutofit/>
          </a:bodyPr>
          <a:lstStyle/>
          <a:p>
            <a:pPr algn="ctr" defTabSz="549980">
              <a:defRPr/>
            </a:pPr>
            <a:r>
              <a:rPr lang="en-US" sz="5389" b="1" dirty="0">
                <a:solidFill>
                  <a:srgbClr val="444375"/>
                </a:solidFill>
                <a:latin typeface="Amaranth" panose="02000503050000020004" pitchFamily="2" charset="0"/>
              </a:rPr>
              <a:t>GRAPHS AND TABLES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436</TotalTime>
  <Words>236</Words>
  <Application>Microsoft Office PowerPoint</Application>
  <PresentationFormat>Custom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Amaranth</vt:lpstr>
      <vt:lpstr>Arial</vt:lpstr>
      <vt:lpstr>Calibri</vt:lpstr>
      <vt:lpstr>Calibri Light</vt:lpstr>
      <vt:lpstr>Californian FB</vt:lpstr>
      <vt:lpstr>Titillium Web</vt:lpstr>
      <vt:lpstr>Office Theme</vt:lpstr>
      <vt:lpstr>PowerPoint Presentation</vt:lpstr>
      <vt:lpstr>Topic 1</vt:lpstr>
      <vt:lpstr>PowerPoint Presentation</vt:lpstr>
      <vt:lpstr>Topic 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許家慧專案管理師</dc:creator>
  <cp:lastModifiedBy>Saiful Salihin</cp:lastModifiedBy>
  <cp:revision>6</cp:revision>
  <cp:lastPrinted>2021-09-02T06:04:11Z</cp:lastPrinted>
  <dcterms:created xsi:type="dcterms:W3CDTF">2020-08-25T15:30:07Z</dcterms:created>
  <dcterms:modified xsi:type="dcterms:W3CDTF">2023-09-08T02:54:29Z</dcterms:modified>
</cp:coreProperties>
</file>